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76470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 smtClean="0">
                <a:solidFill>
                  <a:srgbClr val="0070C0"/>
                </a:solidFill>
              </a:rPr>
              <a:t>Hydrogeochemical</a:t>
            </a:r>
            <a:r>
              <a:rPr lang="en-US" sz="4800" b="1" dirty="0" smtClean="0">
                <a:solidFill>
                  <a:srgbClr val="0070C0"/>
                </a:solidFill>
              </a:rPr>
              <a:t> methods of searches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0968"/>
            <a:ext cx="4464496" cy="2970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88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352928" cy="604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69911"/>
            <a:ext cx="8640960" cy="5073427"/>
          </a:xfrm>
        </p:spPr>
        <p:txBody>
          <a:bodyPr>
            <a:normAutofit lnSpcReduction="10000"/>
          </a:bodyPr>
          <a:lstStyle/>
          <a:p>
            <a:pPr indent="450215" algn="just">
              <a:spcBef>
                <a:spcPts val="1800"/>
              </a:spcBef>
              <a:spcAft>
                <a:spcPts val="0"/>
              </a:spcAft>
            </a:pPr>
            <a:r>
              <a:rPr lang="ru-RU" sz="2600" dirty="0">
                <a:latin typeface="Times New Roman"/>
                <a:ea typeface="Times New Roman"/>
              </a:rPr>
              <a:t>Становление «</a:t>
            </a:r>
            <a:r>
              <a:rPr lang="ru-RU" sz="2600" dirty="0" err="1">
                <a:latin typeface="Times New Roman"/>
                <a:ea typeface="Times New Roman"/>
              </a:rPr>
              <a:t>Гидрогеохимии</a:t>
            </a:r>
            <a:r>
              <a:rPr lang="ru-RU" sz="2600" dirty="0">
                <a:latin typeface="Times New Roman"/>
                <a:ea typeface="Times New Roman"/>
              </a:rPr>
              <a:t>» - как науки  связано с именем В.И Вернадского, который определил ее как науку о химическом составе, процессах его формирования, о миграции химических элементов в </a:t>
            </a:r>
            <a:r>
              <a:rPr lang="ru-RU" sz="2600" dirty="0" err="1">
                <a:latin typeface="Times New Roman"/>
                <a:ea typeface="Times New Roman"/>
              </a:rPr>
              <a:t>гидрогеосфере</a:t>
            </a:r>
            <a:r>
              <a:rPr lang="ru-RU" sz="2600" dirty="0">
                <a:latin typeface="Times New Roman"/>
                <a:ea typeface="Times New Roman"/>
              </a:rPr>
              <a:t>. В настоящее время это дифференцированная наука с широким спектром разнообразных (теоретических и прикладных) задач. Гидрогеохимическая проблематика затрагивает многие сферы практической деятельности не только гидрогеологов-инженерных геологов, но и </a:t>
            </a:r>
            <a:r>
              <a:rPr lang="ru-RU" sz="2600" dirty="0" err="1">
                <a:latin typeface="Times New Roman"/>
                <a:ea typeface="Times New Roman"/>
              </a:rPr>
              <a:t>литологов</a:t>
            </a:r>
            <a:r>
              <a:rPr lang="ru-RU" sz="2600" dirty="0">
                <a:latin typeface="Times New Roman"/>
                <a:ea typeface="Times New Roman"/>
              </a:rPr>
              <a:t>, минералогов, сейсмологов, геоэкологов, поисковиков, разведчиков и разработчиков месторождений полезных ископаемых.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0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605"/>
          <a:stretch/>
        </p:blipFill>
        <p:spPr bwMode="auto">
          <a:xfrm>
            <a:off x="222247" y="908720"/>
            <a:ext cx="875062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Гидросфера  - важнейший компонент биосферы и в то же время особо уязвимый, благодаря особенностям воды как уникального вещества со многими только ей присущими свойствами. Главное из них это  свойство универсального растворителя,  затем конформизм  и подвижность,  молекулярная структурированность так называемого мерцающего типа, высокая </a:t>
            </a:r>
            <a:r>
              <a:rPr lang="ru-RU" dirty="0" err="1">
                <a:latin typeface="Times New Roman"/>
                <a:ea typeface="Times New Roman"/>
              </a:rPr>
              <a:t>диэлекрическая</a:t>
            </a:r>
            <a:r>
              <a:rPr lang="ru-RU" dirty="0">
                <a:latin typeface="Times New Roman"/>
                <a:ea typeface="Times New Roman"/>
              </a:rPr>
              <a:t> постоянная, высокая теплоемкость и многие другие удивительные свойства, которые как будто специально изобретены,  чтобы вода стала матрицей жизни</a:t>
            </a:r>
            <a:r>
              <a:rPr lang="ru-RU" dirty="0">
                <a:solidFill>
                  <a:schemeClr val="bg1"/>
                </a:solidFill>
                <a:latin typeface="Times New Roman"/>
                <a:ea typeface="Times New Roman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64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730250"/>
            <a:ext cx="8755063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402" y="764025"/>
            <a:ext cx="8301608" cy="5904656"/>
          </a:xfrm>
        </p:spPr>
        <p:txBody>
          <a:bodyPr>
            <a:normAutofit fontScale="77500" lnSpcReduction="20000"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Предмет «</a:t>
            </a:r>
            <a:r>
              <a:rPr lang="ru-RU" dirty="0" err="1" smtClean="0">
                <a:latin typeface="Times New Roman"/>
                <a:ea typeface="Times New Roman"/>
              </a:rPr>
              <a:t>Гидрогеохимии</a:t>
            </a:r>
            <a:r>
              <a:rPr lang="ru-RU" dirty="0" smtClean="0">
                <a:latin typeface="Times New Roman"/>
                <a:ea typeface="Times New Roman"/>
              </a:rPr>
              <a:t>» рассматривается в </a:t>
            </a:r>
            <a:r>
              <a:rPr lang="ru-RU" dirty="0">
                <a:latin typeface="Times New Roman"/>
                <a:ea typeface="Times New Roman"/>
              </a:rPr>
              <a:t>динамике, пространстве и времени. </a:t>
            </a:r>
            <a:endParaRPr lang="ru-RU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Так</a:t>
            </a:r>
            <a:r>
              <a:rPr lang="ru-RU" dirty="0">
                <a:latin typeface="Times New Roman"/>
                <a:ea typeface="Times New Roman"/>
              </a:rPr>
              <a:t>, динамическое обновление подземной гидросферы устанавливается при изучении процессов массопереноса (диффузионного и конвекционного). </a:t>
            </a:r>
            <a:endParaRPr lang="ru-RU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Гидрогеохимические </a:t>
            </a:r>
            <a:r>
              <a:rPr lang="ru-RU" dirty="0">
                <a:latin typeface="Times New Roman"/>
                <a:ea typeface="Times New Roman"/>
              </a:rPr>
              <a:t>закономерности устанавливаются в геологическом пространстве, где выявляются особенности распределения вод различного состава, изменения гидрогеохимической обстановки и направленности гидрогеохимических процессов. </a:t>
            </a:r>
            <a:endParaRPr lang="ru-RU" dirty="0" smtClean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Все </a:t>
            </a:r>
            <a:r>
              <a:rPr lang="ru-RU" dirty="0">
                <a:latin typeface="Times New Roman"/>
                <a:ea typeface="Times New Roman"/>
              </a:rPr>
              <a:t>указанные выше характеристики изучаются во  времени, что позволяет получить представление о гидрогеохимическом режиме - изменении химических показателей в разные геологические эпохи, в прошлом, настоящем и будущем.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98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Понятие </a:t>
            </a:r>
            <a:r>
              <a:rPr lang="ru-RU" dirty="0" err="1" smtClean="0">
                <a:solidFill>
                  <a:srgbClr val="C00000"/>
                </a:solidFill>
              </a:rPr>
              <a:t>гидрогеохимии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0" y="620688"/>
            <a:ext cx="8532949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Полное </a:t>
            </a:r>
            <a:r>
              <a:rPr lang="ru-RU" dirty="0">
                <a:latin typeface="Times New Roman"/>
                <a:ea typeface="Times New Roman"/>
              </a:rPr>
              <a:t>определение </a:t>
            </a:r>
            <a:r>
              <a:rPr lang="ru-RU" dirty="0" err="1">
                <a:latin typeface="Times New Roman"/>
                <a:ea typeface="Times New Roman"/>
              </a:rPr>
              <a:t>гидрогеохимии</a:t>
            </a:r>
            <a:r>
              <a:rPr lang="ru-RU" dirty="0">
                <a:latin typeface="Times New Roman"/>
                <a:ea typeface="Times New Roman"/>
              </a:rPr>
              <a:t> с выделением  круга решаемых задач - это раздел гидрогеологии и геохимии, изучаю­щий взаимодействие воды с горными породами, газами и живым веществом. Она изучает формирование химического состава подземной гидросферы и ее эволюции во времени и пространстве, геохимическую роль воды в развитии Земли и образовании месторождений полезных ископаемых, состав подземных вод для различных практических целей: водоснабже­ния, лечебных, в качестве химического сырья,  для охраны от загрязнения, для мелиорации, строительства и др.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0037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323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INTRODUCTION</vt:lpstr>
      <vt:lpstr>Презентация PowerPoint</vt:lpstr>
      <vt:lpstr>Презентация PowerPoint</vt:lpstr>
      <vt:lpstr>Презентация PowerPoint</vt:lpstr>
      <vt:lpstr>Понятие гидрогеохимии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Марина Мизерная</dc:creator>
  <cp:lastModifiedBy>Марина Мизерная (Заведующая кафедрой ГиГД)</cp:lastModifiedBy>
  <cp:revision>3</cp:revision>
  <dcterms:created xsi:type="dcterms:W3CDTF">2022-04-07T07:05:11Z</dcterms:created>
  <dcterms:modified xsi:type="dcterms:W3CDTF">2022-04-07T07:34:12Z</dcterms:modified>
</cp:coreProperties>
</file>